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محاضرة </a:t>
            </a:r>
            <a:r>
              <a:rPr lang="ar-SA" dirty="0" smtClean="0"/>
              <a:t>(4) علم النفس المدرسي وبعض المشكلات المدرسية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73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مشكلة التأخر الدراسي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SA" sz="2800" dirty="0" smtClean="0"/>
              <a:t>لخص في ايجاز مشكلة التأخر الدراسي من حيث :</a:t>
            </a:r>
          </a:p>
          <a:p>
            <a:pPr marL="0" indent="0" algn="r" rtl="1">
              <a:buNone/>
            </a:pPr>
            <a:r>
              <a:rPr lang="ar-SA" sz="2800" dirty="0" smtClean="0"/>
              <a:t>مفهوم التأخر الدراسي </a:t>
            </a:r>
          </a:p>
          <a:p>
            <a:pPr marL="0" indent="0" algn="r" rtl="1">
              <a:buNone/>
            </a:pPr>
            <a:r>
              <a:rPr lang="ar-SA" sz="2800" dirty="0"/>
              <a:t>أ</a:t>
            </a:r>
            <a:r>
              <a:rPr lang="ar-SA" sz="2800" dirty="0" smtClean="0"/>
              <a:t>سباب التأخر الدراسي </a:t>
            </a:r>
          </a:p>
          <a:p>
            <a:pPr marL="0" indent="0" algn="r" rtl="1">
              <a:buNone/>
            </a:pPr>
            <a:r>
              <a:rPr lang="ar-SA" sz="2800" dirty="0"/>
              <a:t>أ</a:t>
            </a:r>
            <a:r>
              <a:rPr lang="ar-SA" sz="2800" dirty="0" smtClean="0"/>
              <a:t>نواع التأخر الدراسي </a:t>
            </a:r>
          </a:p>
          <a:p>
            <a:pPr marL="0" indent="0" algn="r" rtl="1">
              <a:buNone/>
            </a:pPr>
            <a:r>
              <a:rPr lang="ar-SA" sz="2800" dirty="0" smtClean="0"/>
              <a:t>طرق علاج التأخر الدراسي </a:t>
            </a:r>
          </a:p>
          <a:p>
            <a:pPr marL="0" indent="0" algn="l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41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دور الأخصائي النفسي مع المتأخرين دراسيا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67712"/>
            <a:ext cx="10058400" cy="3931920"/>
          </a:xfrm>
        </p:spPr>
        <p:txBody>
          <a:bodyPr>
            <a:normAutofit/>
          </a:bodyPr>
          <a:lstStyle/>
          <a:p>
            <a:pPr algn="r"/>
            <a:r>
              <a:rPr lang="ar-SA" sz="2800" dirty="0" smtClean="0"/>
              <a:t>حدد دور الأخصائي النفسي من الناحية التشخيصية </a:t>
            </a:r>
          </a:p>
          <a:p>
            <a:pPr algn="r"/>
            <a:r>
              <a:rPr lang="ar-SA" sz="2800" dirty="0" smtClean="0"/>
              <a:t>حدد دور الأخصائي النفسي من الناحية العلاجية مثل:</a:t>
            </a:r>
          </a:p>
          <a:p>
            <a:pPr algn="r"/>
            <a:r>
              <a:rPr lang="ar-SA" sz="2800" dirty="0" smtClean="0"/>
              <a:t>مساعدة الطالب علي فهم ذاته ومشكلاته واستبصارها والتكيف مع البيئة المدرسية وتكوين اتجاهات إيجابية نحو المدرسة .</a:t>
            </a:r>
          </a:p>
          <a:p>
            <a:pPr algn="r"/>
            <a:r>
              <a:rPr lang="ar-SA" sz="2800" dirty="0" smtClean="0"/>
              <a:t>وتشجيع الطلاب الذين يبدون تقدما دراسيا ودراسو حالة الطالب المتأخر دراسيا من جميع الجوانب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7788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30215"/>
            <a:ext cx="10058400" cy="1371600"/>
          </a:xfrm>
        </p:spPr>
        <p:txBody>
          <a:bodyPr>
            <a:normAutofit/>
          </a:bodyPr>
          <a:lstStyle/>
          <a:p>
            <a:r>
              <a:rPr lang="ar-SA" sz="3600" dirty="0" smtClean="0"/>
              <a:t>دور الأخصائي النفسي </a:t>
            </a:r>
            <a:r>
              <a:rPr lang="ar-SA" sz="3600" dirty="0" smtClean="0"/>
              <a:t>مع فريق الخدمة النفسية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400" dirty="0" smtClean="0"/>
              <a:t>من خلال ما درست من أدوار ومجالات للأخصائي النفسي المدرسي حدد في نقاط أهم ما يجب عمله مع </a:t>
            </a:r>
            <a:r>
              <a:rPr lang="ar-SA" sz="4400" dirty="0" smtClean="0"/>
              <a:t>المتأخرين دراسيا مع فريق الخدمة النفسية </a:t>
            </a:r>
            <a:r>
              <a:rPr lang="ar-SA" sz="4400" dirty="0" smtClean="0"/>
              <a:t>؟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89400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 smtClean="0"/>
              <a:t>دور الأخصائي النفسي المدرسي مع الأسرة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dirty="0"/>
              <a:t>من خلال ما درست من أدوار ومجالات للأخصائي النفسي المدرسي حدد في نقاط أهم ما يجب عمله مع </a:t>
            </a:r>
            <a:r>
              <a:rPr lang="ar-SA" sz="2800" dirty="0" smtClean="0"/>
              <a:t>الاسرة فيما يتعلق بمشكلة التأخر الدراسي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1462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43</TotalTime>
  <Words>151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Century Gothic</vt:lpstr>
      <vt:lpstr>Garamond</vt:lpstr>
      <vt:lpstr>Tahoma</vt:lpstr>
      <vt:lpstr>Savon</vt:lpstr>
      <vt:lpstr>محاضرة (4) علم النفس المدرسي وبعض المشكلات المدرسية </vt:lpstr>
      <vt:lpstr>مشكلة التأخر الدراسي </vt:lpstr>
      <vt:lpstr>دور الأخصائي النفسي مع المتأخرين دراسيا</vt:lpstr>
      <vt:lpstr>دور الأخصائي النفسي مع فريق الخدمة النفسية</vt:lpstr>
      <vt:lpstr>دور الأخصائي النفسي المدرسي مع الأسرة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(2) علم النفس المدرسي والموهوبين </dc:title>
  <dc:creator>hanna zaki</dc:creator>
  <cp:lastModifiedBy>hanna zaki</cp:lastModifiedBy>
  <cp:revision>6</cp:revision>
  <dcterms:created xsi:type="dcterms:W3CDTF">2020-03-16T15:55:04Z</dcterms:created>
  <dcterms:modified xsi:type="dcterms:W3CDTF">2020-04-03T15:49:45Z</dcterms:modified>
</cp:coreProperties>
</file>